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2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08252162_2439x1626.jpg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9215462_1440x2158.jpg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演示文稿标题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21008741/article/details/117117923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投资组合评比器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投资组合评比器</a:t>
            </a:r>
          </a:p>
        </p:txBody>
      </p:sp>
      <p:sp>
        <p:nvSpPr>
          <p:cNvPr id="152" name="2021年6月17日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84225">
              <a:defRPr sz="3325"/>
            </a:lvl1pPr>
          </a:lstStyle>
          <a:p>
            <a:r>
              <a:t>2021年6月17日</a:t>
            </a:r>
          </a:p>
        </p:txBody>
      </p:sp>
      <p:sp>
        <p:nvSpPr>
          <p:cNvPr id="153" name="第6组  陈涵、梁永豪、廖宇延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第6组  陈涵、梁永豪、廖宇延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3、数据库操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3、数据库操作</a:t>
            </a:r>
          </a:p>
        </p:txBody>
      </p:sp>
      <p:sp>
        <p:nvSpPr>
          <p:cNvPr id="184" name="利用pymysql库进行数据库连接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利用pymysql库进行数据库连接。</a:t>
            </a:r>
          </a:p>
          <a:p>
            <a:r>
              <a:t>数据库的创建/初始化。</a:t>
            </a:r>
          </a:p>
          <a:p>
            <a:r>
              <a:t>向数据库中添加新的历史净值类和基金类。</a:t>
            </a:r>
          </a:p>
          <a:p>
            <a:r>
              <a:t>从数据库中获取已有的投资组合代码列表。</a:t>
            </a:r>
          </a:p>
          <a:p>
            <a:r>
              <a:t>更新数据库中的基金类信息。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4、图形化展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4、图形化展示</a:t>
            </a:r>
          </a:p>
        </p:txBody>
      </p:sp>
      <p:sp>
        <p:nvSpPr>
          <p:cNvPr id="187" name="利用tkinter创建窗口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利用tkinter创建窗口</a:t>
            </a:r>
          </a:p>
          <a:p>
            <a:r>
              <a:t>用matplotlib画图</a:t>
            </a:r>
          </a:p>
          <a:p>
            <a:r>
              <a:t>包含净值图和比例图</a:t>
            </a:r>
          </a:p>
          <a:p>
            <a:r>
              <a:t>用tree实现表格</a:t>
            </a:r>
          </a:p>
        </p:txBody>
      </p:sp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045" y="4648200"/>
            <a:ext cx="13974355" cy="843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5、主函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5、主函数</a:t>
            </a:r>
          </a:p>
        </p:txBody>
      </p:sp>
      <p:sp>
        <p:nvSpPr>
          <p:cNvPr id="191" name="自动启动根据系统平台mysql服务…"/>
          <p:cNvSpPr txBox="1">
            <a:spLocks noGrp="1"/>
          </p:cNvSpPr>
          <p:nvPr>
            <p:ph type="body" sz="half" idx="1"/>
          </p:nvPr>
        </p:nvSpPr>
        <p:spPr>
          <a:xfrm>
            <a:off x="1269999" y="4267199"/>
            <a:ext cx="10576934" cy="8432801"/>
          </a:xfrm>
          <a:prstGeom prst="rect">
            <a:avLst/>
          </a:prstGeom>
        </p:spPr>
        <p:txBody>
          <a:bodyPr/>
          <a:lstStyle/>
          <a:p>
            <a:r>
              <a:t>自动启动根据系统平台mysql服务</a:t>
            </a:r>
          </a:p>
          <a:p>
            <a:r>
              <a:t>自动初始化数据库并添加需要的投资组合信息</a:t>
            </a: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029" y="4712129"/>
            <a:ext cx="11054023" cy="7542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6、用例介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6、用例介绍</a:t>
            </a:r>
          </a:p>
        </p:txBody>
      </p:sp>
      <p:sp>
        <p:nvSpPr>
          <p:cNvPr id="195" name="用例1 用户往主视图中添加或删除数据库已有的基金数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t>用户往主视图中添加或删除数据库已有的基金数据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t>用户往主视图中添加数据库中没有的基金数据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t>用户点击某一字段按该字段排序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t>用户对当前数据进行更新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用例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用例1</a:t>
            </a:r>
          </a:p>
        </p:txBody>
      </p:sp>
      <p:sp>
        <p:nvSpPr>
          <p:cNvPr id="198" name="用户往主视图中添加或删除数据库已有的基金数据"/>
          <p:cNvSpPr txBox="1">
            <a:spLocks noGrp="1"/>
          </p:cNvSpPr>
          <p:nvPr>
            <p:ph type="body" idx="21"/>
          </p:nvPr>
        </p:nvSpPr>
        <p:spPr>
          <a:xfrm>
            <a:off x="1282700" y="2133600"/>
            <a:ext cx="21844000" cy="1104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用户往主视图中添加或删除数据库已有的基金数据</a:t>
            </a:r>
          </a:p>
        </p:txBody>
      </p:sp>
      <p:pic>
        <p:nvPicPr>
          <p:cNvPr id="199" name="用例1白.png" descr="用例1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11" y="3216372"/>
            <a:ext cx="17708778" cy="10464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用例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用例2</a:t>
            </a:r>
          </a:p>
        </p:txBody>
      </p:sp>
      <p:sp>
        <p:nvSpPr>
          <p:cNvPr id="202" name="用户往主视图中添加数据库中没有的基金数据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用户往主视图中添加数据库中没有的基金数据</a:t>
            </a:r>
          </a:p>
        </p:txBody>
      </p:sp>
      <p:pic>
        <p:nvPicPr>
          <p:cNvPr id="203" name="用例2.png" descr="用例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9" y="4464310"/>
            <a:ext cx="23349802" cy="8046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用例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用例3</a:t>
            </a:r>
          </a:p>
        </p:txBody>
      </p:sp>
      <p:sp>
        <p:nvSpPr>
          <p:cNvPr id="206" name="用户点击某一字段按该字段排序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用户点击某一字段按该字段排序</a:t>
            </a:r>
          </a:p>
        </p:txBody>
      </p:sp>
      <p:pic>
        <p:nvPicPr>
          <p:cNvPr id="207" name="用例3.png" descr="用例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81" y="4419393"/>
            <a:ext cx="15880838" cy="8136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用例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用例4</a:t>
            </a:r>
          </a:p>
        </p:txBody>
      </p:sp>
      <p:sp>
        <p:nvSpPr>
          <p:cNvPr id="210" name="用户对当前数据进行更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用户对当前数据进行更新</a:t>
            </a:r>
          </a:p>
        </p:txBody>
      </p:sp>
      <p:pic>
        <p:nvPicPr>
          <p:cNvPr id="211" name="用例4.png" descr="用例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55" y="3247569"/>
            <a:ext cx="18865290" cy="9103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二、使用演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二、使用演示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打开软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打开软件</a:t>
            </a:r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5391150"/>
            <a:ext cx="4038600" cy="29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一、项目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一、项目实现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选择是否更新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选择是否更新数据</a:t>
            </a:r>
          </a:p>
        </p:txBody>
      </p:sp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0" y="5454650"/>
            <a:ext cx="5105400" cy="280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进入主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进入主界面</a:t>
            </a:r>
          </a:p>
        </p:txBody>
      </p:sp>
      <p:pic>
        <p:nvPicPr>
          <p:cNvPr id="2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9892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通过正上方输入框向图表添加基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通过正上方输入框向图表添加基金</a:t>
            </a:r>
          </a:p>
        </p:txBody>
      </p:sp>
      <p:pic>
        <p:nvPicPr>
          <p:cNvPr id="2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093373"/>
            <a:ext cx="20624800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通过下方时间输入框选择图表的展示时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通过下方时间输入框选择图表的展示时间</a:t>
            </a:r>
          </a:p>
        </p:txBody>
      </p:sp>
      <p:pic>
        <p:nvPicPr>
          <p:cNvPr id="2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2114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切换比例图和净值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切换比例图和净值图</a:t>
            </a:r>
          </a:p>
        </p:txBody>
      </p:sp>
      <p:pic>
        <p:nvPicPr>
          <p:cNvPr id="23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6003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选择按指定列排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选择按指定列排序</a:t>
            </a:r>
          </a:p>
        </p:txBody>
      </p:sp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723918"/>
            <a:ext cx="20624800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拖动图标展示不同时期净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拖动图标展示不同时期净值</a:t>
            </a:r>
          </a:p>
        </p:txBody>
      </p:sp>
      <p:pic>
        <p:nvPicPr>
          <p:cNvPr id="23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89892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4750" b="4750"/>
          <a:stretch>
            <a:fillRect/>
          </a:stretch>
        </p:blipFill>
        <p:spPr>
          <a:xfrm>
            <a:off x="0" y="-38100"/>
            <a:ext cx="24384000" cy="13792200"/>
          </a:xfrm>
          <a:prstGeom prst="rect">
            <a:avLst/>
          </a:prstGeom>
        </p:spPr>
      </p:pic>
      <p:sp>
        <p:nvSpPr>
          <p:cNvPr id="240" name="谢谢大家"/>
          <p:cNvSpPr txBox="1">
            <a:spLocks noGrp="1"/>
          </p:cNvSpPr>
          <p:nvPr>
            <p:ph type="title"/>
          </p:nvPr>
        </p:nvSpPr>
        <p:spPr>
          <a:xfrm>
            <a:off x="1270000" y="5058792"/>
            <a:ext cx="21844001" cy="3873501"/>
          </a:xfrm>
          <a:prstGeom prst="rect">
            <a:avLst/>
          </a:prstGeom>
        </p:spPr>
        <p:txBody>
          <a:bodyPr/>
          <a:lstStyle/>
          <a:p>
            <a:r>
              <a:t>谢谢大家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曾兵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曾兵</a:t>
            </a:r>
          </a:p>
        </p:txBody>
      </p:sp>
      <p:sp>
        <p:nvSpPr>
          <p:cNvPr id="158" name="“Python语言是一门非常强大且简单的语言。”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“Python语言是一门非常强大且简单的语言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r>
              <a:t>”</a:t>
            </a:r>
            <a:endParaRPr sz="1050" b="1" spc="-2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2465" b="12465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61" name="环境和语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8148" spc="-244"/>
            </a:lvl1pPr>
          </a:lstStyle>
          <a:p>
            <a:r>
              <a:t>环境和语言</a:t>
            </a:r>
          </a:p>
        </p:txBody>
      </p:sp>
      <p:sp>
        <p:nvSpPr>
          <p:cNvPr id="162" name="Python3.8…"/>
          <p:cNvSpPr txBox="1">
            <a:spLocks noGrp="1"/>
          </p:cNvSpPr>
          <p:nvPr>
            <p:ph type="body" sz="quarter" idx="1"/>
          </p:nvPr>
        </p:nvSpPr>
        <p:spPr>
          <a:xfrm>
            <a:off x="1094995" y="2828271"/>
            <a:ext cx="4106353" cy="3410145"/>
          </a:xfrm>
          <a:prstGeom prst="rect">
            <a:avLst/>
          </a:prstGeom>
        </p:spPr>
        <p:txBody>
          <a:bodyPr/>
          <a:lstStyle/>
          <a:p>
            <a:r>
              <a:t>Python3.8</a:t>
            </a:r>
          </a:p>
          <a:p>
            <a:r>
              <a:t>MySQL8.0</a:t>
            </a:r>
          </a:p>
          <a:p>
            <a:r>
              <a:t>python库：</a:t>
            </a:r>
          </a:p>
        </p:txBody>
      </p:sp>
      <p:sp>
        <p:nvSpPr>
          <p:cNvPr id="163" name="alive-progress==1.6.2…"/>
          <p:cNvSpPr txBox="1"/>
          <p:nvPr/>
        </p:nvSpPr>
        <p:spPr>
          <a:xfrm>
            <a:off x="5201348" y="5832829"/>
            <a:ext cx="5266602" cy="670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alive-progress==1.6.2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beautifulsoup4==4.9.3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bs4==0.0.1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Js2Py==0.71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json-tricks==3.15.5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List==1.3.0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lxml</a:t>
            </a:r>
            <a:r>
              <a:rPr dirty="0"/>
              <a:t>==4.6.3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matplotlib==3.4.1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numpy</a:t>
            </a:r>
            <a:r>
              <a:rPr dirty="0"/>
              <a:t>==1.20.2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pandas==1.2.4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PyMySQL</a:t>
            </a:r>
            <a:r>
              <a:rPr dirty="0"/>
              <a:t>==1.0.2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requests==2.25.1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pypinyin</a:t>
            </a:r>
            <a:r>
              <a:rPr dirty="0"/>
              <a:t>==0.42.0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需要实现的功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需要实现的功能</a:t>
            </a:r>
          </a:p>
        </p:txBody>
      </p:sp>
      <p:sp>
        <p:nvSpPr>
          <p:cNvPr id="166" name="实现从蛋卷基金和且慢基金网站上爬取相关基金数据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实现从蛋卷基金和且慢基金网站上爬取相关基金数据。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将爬取的相关基金数据存储至本地数据库中。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实现图形化界面，可对以下内容进行展示。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可以把投资组合放在同一时间段下进行比较，时间段可由用户指定，例如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20180101-20210401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可以对比不同的指标，如：涨幅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t>年化收益率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最大回撤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夏普比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年化波动率。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可以根据上述指标进行排序。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t>）可扩展数据源，可以添加且慢和蛋卷平台新的数据源。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实现的模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实现的模块</a:t>
            </a:r>
          </a:p>
        </p:txBody>
      </p:sp>
      <p:sp>
        <p:nvSpPr>
          <p:cNvPr id="169" name="根据需要实现的功能，我们分为以下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根据需要实现的功能，我们分为以下模块</a:t>
            </a:r>
          </a:p>
        </p:txBody>
      </p:sp>
      <p:sp>
        <p:nvSpPr>
          <p:cNvPr id="170" name="爬虫模块(creeper.py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爬虫模块(creeper.py)</a:t>
            </a:r>
          </a:p>
          <a:p>
            <a:r>
              <a:t>数据库操作模块(databaseOP.py)</a:t>
            </a:r>
          </a:p>
          <a:p>
            <a:r>
              <a:t>图形展示模块(chart1.py)</a:t>
            </a:r>
          </a:p>
        </p:txBody>
      </p:sp>
      <p:pic>
        <p:nvPicPr>
          <p:cNvPr id="171" name="System_Logic.png" descr="System_Log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42" y="5181787"/>
            <a:ext cx="13971308" cy="660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、类的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1、类的设计</a:t>
            </a:r>
          </a:p>
        </p:txBody>
      </p:sp>
      <p:sp>
        <p:nvSpPr>
          <p:cNvPr id="174" name="分为两个类，基金类与净值类。…"/>
          <p:cNvSpPr txBox="1">
            <a:spLocks noGrp="1"/>
          </p:cNvSpPr>
          <p:nvPr>
            <p:ph type="body" sz="quarter" idx="1"/>
          </p:nvPr>
        </p:nvSpPr>
        <p:spPr>
          <a:xfrm>
            <a:off x="1269999" y="4271367"/>
            <a:ext cx="9759855" cy="3282900"/>
          </a:xfrm>
          <a:prstGeom prst="rect">
            <a:avLst/>
          </a:prstGeom>
        </p:spPr>
        <p:txBody>
          <a:bodyPr/>
          <a:lstStyle/>
          <a:p>
            <a:r>
              <a:t>分为两个类，基金类与净值类。</a:t>
            </a:r>
          </a:p>
          <a:p>
            <a:r>
              <a:t>符合BCNF</a:t>
            </a:r>
          </a:p>
        </p:txBody>
      </p:sp>
      <p:pic>
        <p:nvPicPr>
          <p:cNvPr id="175" name="1NF.png" descr="1N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69" y="5297830"/>
            <a:ext cx="14838063" cy="3580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E-R白.png" descr="E-R白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88" y="8181856"/>
            <a:ext cx="16929743" cy="5633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2、爬虫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2、爬虫实现</a:t>
            </a:r>
          </a:p>
        </p:txBody>
      </p:sp>
      <p:sp>
        <p:nvSpPr>
          <p:cNvPr id="179" name="通过向网站请求json文件获取数据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通过向网站请求json文件获取数据。</a:t>
            </a:r>
          </a:p>
          <a:p>
            <a:r>
              <a:t>将json文件导入成python中的“字典”并提取需要的内容。</a:t>
            </a:r>
          </a:p>
          <a:p>
            <a:r>
              <a:t>添加异常校验。</a:t>
            </a:r>
          </a:p>
          <a:p>
            <a:endParaRPr/>
          </a:p>
          <a:p>
            <a:endParaRPr/>
          </a:p>
          <a:p>
            <a:endParaRPr/>
          </a:p>
          <a:p>
            <a:r>
              <a:t>参考资料(</a:t>
            </a:r>
            <a:r>
              <a:rPr u="sng">
                <a:hlinkClick r:id="rId2"/>
              </a:rPr>
              <a:t>蛋卷基金爬虫——收集蛋卷基金上的投资组合数据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61" y="0"/>
            <a:ext cx="216174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Macintosh PowerPoint</Application>
  <PresentationFormat>自定义</PresentationFormat>
  <Paragraphs>84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Avenir Next Demi Bold</vt:lpstr>
      <vt:lpstr>Avenir Next Medium</vt:lpstr>
      <vt:lpstr>Avenir Next Regular</vt:lpstr>
      <vt:lpstr>Calibri</vt:lpstr>
      <vt:lpstr>Helvetica Neue</vt:lpstr>
      <vt:lpstr>Times New Roman</vt:lpstr>
      <vt:lpstr>22_ColorGradient</vt:lpstr>
      <vt:lpstr>投资组合评比器</vt:lpstr>
      <vt:lpstr>一、项目实现</vt:lpstr>
      <vt:lpstr>PowerPoint 演示文稿</vt:lpstr>
      <vt:lpstr>环境和语言</vt:lpstr>
      <vt:lpstr>需要实现的功能</vt:lpstr>
      <vt:lpstr>实现的模块</vt:lpstr>
      <vt:lpstr>1、类的设计</vt:lpstr>
      <vt:lpstr>2、爬虫实现</vt:lpstr>
      <vt:lpstr>PowerPoint 演示文稿</vt:lpstr>
      <vt:lpstr>3、数据库操作</vt:lpstr>
      <vt:lpstr>4、图形化展示</vt:lpstr>
      <vt:lpstr>5、主函数</vt:lpstr>
      <vt:lpstr>6、用例介绍</vt:lpstr>
      <vt:lpstr>用例1</vt:lpstr>
      <vt:lpstr>用例2</vt:lpstr>
      <vt:lpstr>用例3</vt:lpstr>
      <vt:lpstr>用例4</vt:lpstr>
      <vt:lpstr>二、使用演示</vt:lpstr>
      <vt:lpstr>打开软件</vt:lpstr>
      <vt:lpstr>选择是否更新数据</vt:lpstr>
      <vt:lpstr>进入主界面</vt:lpstr>
      <vt:lpstr>通过正上方输入框向图表添加基金</vt:lpstr>
      <vt:lpstr>通过下方时间输入框选择图表的展示时间</vt:lpstr>
      <vt:lpstr>切换比例图和净值图</vt:lpstr>
      <vt:lpstr>选择按指定列排序</vt:lpstr>
      <vt:lpstr>拖动图标展示不同时期净值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投资组合评比器</dc:title>
  <cp:lastModifiedBy>Microsoft Office User</cp:lastModifiedBy>
  <cp:revision>1</cp:revision>
  <dcterms:modified xsi:type="dcterms:W3CDTF">2021-06-16T09:31:18Z</dcterms:modified>
</cp:coreProperties>
</file>